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Bobby Jones" charset="1" panose="00000000000000000000"/>
      <p:regular r:id="rId11"/>
    </p:embeddedFont>
    <p:embeddedFont>
      <p:font typeface="Open Sauce" charset="1" panose="00000500000000000000"/>
      <p:regular r:id="rId12"/>
    </p:embeddedFont>
    <p:embeddedFont>
      <p:font typeface="Open Sans" charset="1" panose="00000000000000000000"/>
      <p:regular r:id="rId13"/>
    </p:embeddedFont>
    <p:embeddedFont>
      <p:font typeface="Open Sauce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2" Target="../media/image13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FB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6348" y="-5816693"/>
            <a:ext cx="19535672" cy="19535672"/>
          </a:xfrm>
          <a:custGeom>
            <a:avLst/>
            <a:gdLst/>
            <a:ahLst/>
            <a:cxnLst/>
            <a:rect r="r" b="b" t="t" l="l"/>
            <a:pathLst>
              <a:path h="19535672" w="19535672">
                <a:moveTo>
                  <a:pt x="0" y="0"/>
                </a:moveTo>
                <a:lnTo>
                  <a:pt x="19535672" y="0"/>
                </a:lnTo>
                <a:lnTo>
                  <a:pt x="19535672" y="19535672"/>
                </a:lnTo>
                <a:lnTo>
                  <a:pt x="0" y="19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4114" y="5733798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75805" y="2415779"/>
            <a:ext cx="9043767" cy="4680224"/>
            <a:chOff x="0" y="0"/>
            <a:chExt cx="2381898" cy="12326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1897" cy="1232652"/>
            </a:xfrm>
            <a:custGeom>
              <a:avLst/>
              <a:gdLst/>
              <a:ahLst/>
              <a:cxnLst/>
              <a:rect r="r" b="b" t="t" l="l"/>
              <a:pathLst>
                <a:path h="1232652" w="2381897">
                  <a:moveTo>
                    <a:pt x="26538" y="0"/>
                  </a:moveTo>
                  <a:lnTo>
                    <a:pt x="2355360" y="0"/>
                  </a:lnTo>
                  <a:cubicBezTo>
                    <a:pt x="2370016" y="0"/>
                    <a:pt x="2381897" y="11881"/>
                    <a:pt x="2381897" y="26538"/>
                  </a:cubicBezTo>
                  <a:lnTo>
                    <a:pt x="2381897" y="1206114"/>
                  </a:lnTo>
                  <a:cubicBezTo>
                    <a:pt x="2381897" y="1220770"/>
                    <a:pt x="2370016" y="1232652"/>
                    <a:pt x="2355360" y="1232652"/>
                  </a:cubicBezTo>
                  <a:lnTo>
                    <a:pt x="26538" y="1232652"/>
                  </a:lnTo>
                  <a:cubicBezTo>
                    <a:pt x="11881" y="1232652"/>
                    <a:pt x="0" y="1220770"/>
                    <a:pt x="0" y="1206114"/>
                  </a:cubicBezTo>
                  <a:lnTo>
                    <a:pt x="0" y="26538"/>
                  </a:lnTo>
                  <a:cubicBezTo>
                    <a:pt x="0" y="11881"/>
                    <a:pt x="11881" y="0"/>
                    <a:pt x="26538" y="0"/>
                  </a:cubicBezTo>
                  <a:close/>
                </a:path>
              </a:pathLst>
            </a:custGeom>
            <a:solidFill>
              <a:srgbClr val="2F90DA"/>
            </a:solidFill>
            <a:ln w="38100" cap="rnd">
              <a:solidFill>
                <a:srgbClr val="07344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81898" cy="127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23405" y="2263379"/>
            <a:ext cx="9043767" cy="4680224"/>
            <a:chOff x="0" y="0"/>
            <a:chExt cx="2381898" cy="12326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81897" cy="1232652"/>
            </a:xfrm>
            <a:custGeom>
              <a:avLst/>
              <a:gdLst/>
              <a:ahLst/>
              <a:cxnLst/>
              <a:rect r="r" b="b" t="t" l="l"/>
              <a:pathLst>
                <a:path h="1232652" w="2381897">
                  <a:moveTo>
                    <a:pt x="26538" y="0"/>
                  </a:moveTo>
                  <a:lnTo>
                    <a:pt x="2355360" y="0"/>
                  </a:lnTo>
                  <a:cubicBezTo>
                    <a:pt x="2370016" y="0"/>
                    <a:pt x="2381897" y="11881"/>
                    <a:pt x="2381897" y="26538"/>
                  </a:cubicBezTo>
                  <a:lnTo>
                    <a:pt x="2381897" y="1206114"/>
                  </a:lnTo>
                  <a:cubicBezTo>
                    <a:pt x="2381897" y="1220770"/>
                    <a:pt x="2370016" y="1232652"/>
                    <a:pt x="2355360" y="1232652"/>
                  </a:cubicBezTo>
                  <a:lnTo>
                    <a:pt x="26538" y="1232652"/>
                  </a:lnTo>
                  <a:cubicBezTo>
                    <a:pt x="11881" y="1232652"/>
                    <a:pt x="0" y="1220770"/>
                    <a:pt x="0" y="1206114"/>
                  </a:cubicBezTo>
                  <a:lnTo>
                    <a:pt x="0" y="26538"/>
                  </a:lnTo>
                  <a:cubicBezTo>
                    <a:pt x="0" y="11881"/>
                    <a:pt x="11881" y="0"/>
                    <a:pt x="26538" y="0"/>
                  </a:cubicBezTo>
                  <a:close/>
                </a:path>
              </a:pathLst>
            </a:custGeom>
            <a:solidFill>
              <a:srgbClr val="FAFAFA"/>
            </a:solidFill>
            <a:ln w="38100" cap="rnd">
              <a:solidFill>
                <a:srgbClr val="07344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81898" cy="127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06180" y="2741847"/>
            <a:ext cx="8438253" cy="392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48"/>
              </a:lnSpc>
            </a:pPr>
            <a:r>
              <a:rPr lang="en-US" sz="15099" spc="860">
                <a:solidFill>
                  <a:srgbClr val="073443"/>
                </a:solidFill>
                <a:latin typeface="Bobby Jones"/>
                <a:ea typeface="Bobby Jones"/>
                <a:cs typeface="Bobby Jones"/>
                <a:sym typeface="Bobby Jones"/>
              </a:rPr>
              <a:t>SCIENCE</a:t>
            </a:r>
          </a:p>
          <a:p>
            <a:pPr algn="ctr">
              <a:lnSpc>
                <a:spcPts val="14948"/>
              </a:lnSpc>
            </a:pPr>
            <a:r>
              <a:rPr lang="en-US" sz="15099" spc="860">
                <a:solidFill>
                  <a:srgbClr val="073443"/>
                </a:solidFill>
                <a:latin typeface="Bobby Jones"/>
                <a:ea typeface="Bobby Jones"/>
                <a:cs typeface="Bobby Jones"/>
                <a:sym typeface="Bobby Jones"/>
              </a:rPr>
              <a:t>PROJECT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604040" y="1857760"/>
            <a:ext cx="4787296" cy="731151"/>
          </a:xfrm>
          <a:custGeom>
            <a:avLst/>
            <a:gdLst/>
            <a:ahLst/>
            <a:cxnLst/>
            <a:rect r="r" b="b" t="t" l="l"/>
            <a:pathLst>
              <a:path h="731151" w="4787296">
                <a:moveTo>
                  <a:pt x="0" y="0"/>
                </a:moveTo>
                <a:lnTo>
                  <a:pt x="4787296" y="0"/>
                </a:lnTo>
                <a:lnTo>
                  <a:pt x="4787296" y="731151"/>
                </a:lnTo>
                <a:lnTo>
                  <a:pt x="0" y="731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48890" y="625537"/>
            <a:ext cx="2797288" cy="2822951"/>
          </a:xfrm>
          <a:custGeom>
            <a:avLst/>
            <a:gdLst/>
            <a:ahLst/>
            <a:cxnLst/>
            <a:rect r="r" b="b" t="t" l="l"/>
            <a:pathLst>
              <a:path h="2822951" w="2797288">
                <a:moveTo>
                  <a:pt x="0" y="0"/>
                </a:moveTo>
                <a:lnTo>
                  <a:pt x="2797287" y="0"/>
                </a:lnTo>
                <a:lnTo>
                  <a:pt x="2797287" y="2822951"/>
                </a:lnTo>
                <a:lnTo>
                  <a:pt x="0" y="2822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77649" y="5733798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4114" y="625537"/>
            <a:ext cx="2186636" cy="2464446"/>
          </a:xfrm>
          <a:custGeom>
            <a:avLst/>
            <a:gdLst/>
            <a:ahLst/>
            <a:cxnLst/>
            <a:rect r="r" b="b" t="t" l="l"/>
            <a:pathLst>
              <a:path h="2464446" w="2186636">
                <a:moveTo>
                  <a:pt x="0" y="0"/>
                </a:moveTo>
                <a:lnTo>
                  <a:pt x="2186636" y="0"/>
                </a:lnTo>
                <a:lnTo>
                  <a:pt x="2186636" y="2464446"/>
                </a:lnTo>
                <a:lnTo>
                  <a:pt x="0" y="2464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8230" y="2410622"/>
            <a:ext cx="15824465" cy="13695355"/>
          </a:xfrm>
          <a:custGeom>
            <a:avLst/>
            <a:gdLst/>
            <a:ahLst/>
            <a:cxnLst/>
            <a:rect r="r" b="b" t="t" l="l"/>
            <a:pathLst>
              <a:path h="13695355" w="15824465">
                <a:moveTo>
                  <a:pt x="0" y="0"/>
                </a:moveTo>
                <a:lnTo>
                  <a:pt x="15824465" y="0"/>
                </a:lnTo>
                <a:lnTo>
                  <a:pt x="15824465" y="13695356"/>
                </a:lnTo>
                <a:lnTo>
                  <a:pt x="0" y="13695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90534" y="1839186"/>
            <a:ext cx="14306931" cy="6432092"/>
            <a:chOff x="0" y="0"/>
            <a:chExt cx="3768081" cy="16940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8081" cy="1694049"/>
            </a:xfrm>
            <a:custGeom>
              <a:avLst/>
              <a:gdLst/>
              <a:ahLst/>
              <a:cxnLst/>
              <a:rect r="r" b="b" t="t" l="l"/>
              <a:pathLst>
                <a:path h="1694049" w="3768081">
                  <a:moveTo>
                    <a:pt x="17316" y="0"/>
                  </a:moveTo>
                  <a:lnTo>
                    <a:pt x="3750765" y="0"/>
                  </a:lnTo>
                  <a:cubicBezTo>
                    <a:pt x="3755357" y="0"/>
                    <a:pt x="3759762" y="1824"/>
                    <a:pt x="3763009" y="5072"/>
                  </a:cubicBezTo>
                  <a:cubicBezTo>
                    <a:pt x="3766257" y="8319"/>
                    <a:pt x="3768081" y="12724"/>
                    <a:pt x="3768081" y="17316"/>
                  </a:cubicBezTo>
                  <a:lnTo>
                    <a:pt x="3768081" y="1676733"/>
                  </a:lnTo>
                  <a:cubicBezTo>
                    <a:pt x="3768081" y="1686296"/>
                    <a:pt x="3760328" y="1694049"/>
                    <a:pt x="3750765" y="1694049"/>
                  </a:cubicBezTo>
                  <a:lnTo>
                    <a:pt x="17316" y="1694049"/>
                  </a:lnTo>
                  <a:cubicBezTo>
                    <a:pt x="7753" y="1694049"/>
                    <a:pt x="0" y="1686296"/>
                    <a:pt x="0" y="1676733"/>
                  </a:cubicBezTo>
                  <a:lnTo>
                    <a:pt x="0" y="17316"/>
                  </a:lnTo>
                  <a:cubicBezTo>
                    <a:pt x="0" y="7753"/>
                    <a:pt x="7753" y="0"/>
                    <a:pt x="17316" y="0"/>
                  </a:cubicBezTo>
                  <a:close/>
                </a:path>
              </a:pathLst>
            </a:custGeom>
            <a:solidFill>
              <a:srgbClr val="FAFAFA"/>
            </a:solidFill>
            <a:ln w="114300" cap="rnd">
              <a:solidFill>
                <a:srgbClr val="2F90DA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68081" cy="173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03188" y="3685318"/>
            <a:ext cx="7039123" cy="334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7066" indent="-268533" lvl="1">
              <a:lnSpc>
                <a:spcPts val="2960"/>
              </a:lnSpc>
              <a:buFont typeface="Arial"/>
              <a:buChar char="•"/>
            </a:pPr>
            <a:r>
              <a:rPr lang="en-US" sz="2487" strike="noStrike" u="none">
                <a:solidFill>
                  <a:srgbClr val="073443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Fusce gravida tellus a eros gravida iaculis. Nullam eget lorem rutrum, condimentum libero quis, varius nulla.</a:t>
            </a:r>
          </a:p>
          <a:p>
            <a:pPr algn="l">
              <a:lnSpc>
                <a:spcPts val="2960"/>
              </a:lnSpc>
            </a:pPr>
          </a:p>
          <a:p>
            <a:pPr algn="l" marL="537066" indent="-268533" lvl="1">
              <a:lnSpc>
                <a:spcPts val="2960"/>
              </a:lnSpc>
              <a:buFont typeface="Arial"/>
              <a:buChar char="•"/>
            </a:pPr>
            <a:r>
              <a:rPr lang="en-US" sz="2487" strike="noStrike" u="none">
                <a:solidFill>
                  <a:srgbClr val="073443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Fusce gravida tellus a eros gravida iaculis. Nullam eget lorem rutrum, condimentum libero quis, varius nulla.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809083" y="688916"/>
            <a:ext cx="5978821" cy="8909168"/>
            <a:chOff x="0" y="0"/>
            <a:chExt cx="3663950" cy="54597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3600450" y="5036820"/>
                  </a:moveTo>
                  <a:cubicBezTo>
                    <a:pt x="3600450" y="5236210"/>
                    <a:pt x="3439160" y="5396230"/>
                    <a:pt x="3241040" y="5396230"/>
                  </a:cubicBezTo>
                  <a:lnTo>
                    <a:pt x="359410" y="5396230"/>
                  </a:lnTo>
                  <a:cubicBezTo>
                    <a:pt x="160020" y="5396230"/>
                    <a:pt x="0" y="5234940"/>
                    <a:pt x="0" y="503682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5036820"/>
                  </a:lnTo>
                  <a:close/>
                </a:path>
              </a:pathLst>
            </a:custGeom>
            <a:blipFill>
              <a:blip r:embed="rId5"/>
              <a:stretch>
                <a:fillRect l="-62407" t="0" r="-6240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2687" cy="5459730"/>
            </a:xfrm>
            <a:custGeom>
              <a:avLst/>
              <a:gdLst/>
              <a:ahLst/>
              <a:cxnLst/>
              <a:rect r="r" b="b" t="t" l="l"/>
              <a:pathLst>
                <a:path h="5459730" w="3662687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2F90DA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4783595">
            <a:off x="1500056" y="2162260"/>
            <a:ext cx="2172368" cy="2192298"/>
          </a:xfrm>
          <a:custGeom>
            <a:avLst/>
            <a:gdLst/>
            <a:ahLst/>
            <a:cxnLst/>
            <a:rect r="r" b="b" t="t" l="l"/>
            <a:pathLst>
              <a:path h="2192298" w="2172368">
                <a:moveTo>
                  <a:pt x="0" y="0"/>
                </a:moveTo>
                <a:lnTo>
                  <a:pt x="2172368" y="0"/>
                </a:lnTo>
                <a:lnTo>
                  <a:pt x="2172368" y="2192298"/>
                </a:lnTo>
                <a:lnTo>
                  <a:pt x="0" y="2192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0554" y="6855536"/>
            <a:ext cx="3037978" cy="2402764"/>
          </a:xfrm>
          <a:custGeom>
            <a:avLst/>
            <a:gdLst/>
            <a:ahLst/>
            <a:cxnLst/>
            <a:rect r="r" b="b" t="t" l="l"/>
            <a:pathLst>
              <a:path h="2402764" w="3037978">
                <a:moveTo>
                  <a:pt x="0" y="0"/>
                </a:moveTo>
                <a:lnTo>
                  <a:pt x="3037977" y="0"/>
                </a:lnTo>
                <a:lnTo>
                  <a:pt x="3037977" y="2402764"/>
                </a:lnTo>
                <a:lnTo>
                  <a:pt x="0" y="2402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03188" y="2526457"/>
            <a:ext cx="6615042" cy="95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3"/>
              </a:lnSpc>
              <a:spcBef>
                <a:spcPct val="0"/>
              </a:spcBef>
            </a:pPr>
            <a:r>
              <a:rPr lang="en-US" sz="7154" spc="407" strike="noStrike" u="none">
                <a:solidFill>
                  <a:srgbClr val="073443"/>
                </a:solidFill>
                <a:latin typeface="Bobby Jones"/>
                <a:ea typeface="Bobby Jones"/>
                <a:cs typeface="Bobby Jones"/>
                <a:sym typeface="Bobby Jone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90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10079" y="6737682"/>
            <a:ext cx="9727906" cy="6685724"/>
          </a:xfrm>
          <a:custGeom>
            <a:avLst/>
            <a:gdLst/>
            <a:ahLst/>
            <a:cxnLst/>
            <a:rect r="r" b="b" t="t" l="l"/>
            <a:pathLst>
              <a:path h="6685724" w="9727906">
                <a:moveTo>
                  <a:pt x="0" y="0"/>
                </a:moveTo>
                <a:lnTo>
                  <a:pt x="9727905" y="0"/>
                </a:lnTo>
                <a:lnTo>
                  <a:pt x="9727905" y="6685724"/>
                </a:lnTo>
                <a:lnTo>
                  <a:pt x="0" y="668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0735" y="-5492036"/>
            <a:ext cx="15824465" cy="13695355"/>
          </a:xfrm>
          <a:custGeom>
            <a:avLst/>
            <a:gdLst/>
            <a:ahLst/>
            <a:cxnLst/>
            <a:rect r="r" b="b" t="t" l="l"/>
            <a:pathLst>
              <a:path h="13695355" w="15824465">
                <a:moveTo>
                  <a:pt x="0" y="0"/>
                </a:moveTo>
                <a:lnTo>
                  <a:pt x="15824465" y="0"/>
                </a:lnTo>
                <a:lnTo>
                  <a:pt x="15824465" y="13695355"/>
                </a:lnTo>
                <a:lnTo>
                  <a:pt x="0" y="1369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547563">
            <a:off x="-1619878" y="6319883"/>
            <a:ext cx="5866336" cy="6571252"/>
          </a:xfrm>
          <a:custGeom>
            <a:avLst/>
            <a:gdLst/>
            <a:ahLst/>
            <a:cxnLst/>
            <a:rect r="r" b="b" t="t" l="l"/>
            <a:pathLst>
              <a:path h="6571252" w="5866336">
                <a:moveTo>
                  <a:pt x="0" y="0"/>
                </a:moveTo>
                <a:lnTo>
                  <a:pt x="5866336" y="0"/>
                </a:lnTo>
                <a:lnTo>
                  <a:pt x="5866336" y="6571252"/>
                </a:lnTo>
                <a:lnTo>
                  <a:pt x="0" y="6571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88108" y="2179455"/>
            <a:ext cx="12891668" cy="6955138"/>
            <a:chOff x="0" y="0"/>
            <a:chExt cx="3395336" cy="18318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5336" cy="1831806"/>
            </a:xfrm>
            <a:custGeom>
              <a:avLst/>
              <a:gdLst/>
              <a:ahLst/>
              <a:cxnLst/>
              <a:rect r="r" b="b" t="t" l="l"/>
              <a:pathLst>
                <a:path h="1831806" w="3395336">
                  <a:moveTo>
                    <a:pt x="19217" y="0"/>
                  </a:moveTo>
                  <a:lnTo>
                    <a:pt x="3376119" y="0"/>
                  </a:lnTo>
                  <a:cubicBezTo>
                    <a:pt x="3381216" y="0"/>
                    <a:pt x="3386104" y="2025"/>
                    <a:pt x="3389707" y="5629"/>
                  </a:cubicBezTo>
                  <a:cubicBezTo>
                    <a:pt x="3393311" y="9233"/>
                    <a:pt x="3395336" y="14120"/>
                    <a:pt x="3395336" y="19217"/>
                  </a:cubicBezTo>
                  <a:lnTo>
                    <a:pt x="3395336" y="1812589"/>
                  </a:lnTo>
                  <a:cubicBezTo>
                    <a:pt x="3395336" y="1817686"/>
                    <a:pt x="3393311" y="1822573"/>
                    <a:pt x="3389707" y="1826177"/>
                  </a:cubicBezTo>
                  <a:cubicBezTo>
                    <a:pt x="3386104" y="1829781"/>
                    <a:pt x="3381216" y="1831806"/>
                    <a:pt x="3376119" y="1831806"/>
                  </a:cubicBezTo>
                  <a:lnTo>
                    <a:pt x="19217" y="1831806"/>
                  </a:lnTo>
                  <a:cubicBezTo>
                    <a:pt x="14120" y="1831806"/>
                    <a:pt x="9233" y="1829781"/>
                    <a:pt x="5629" y="1826177"/>
                  </a:cubicBezTo>
                  <a:cubicBezTo>
                    <a:pt x="2025" y="1822573"/>
                    <a:pt x="0" y="1817686"/>
                    <a:pt x="0" y="1812589"/>
                  </a:cubicBezTo>
                  <a:lnTo>
                    <a:pt x="0" y="19217"/>
                  </a:lnTo>
                  <a:cubicBezTo>
                    <a:pt x="0" y="14120"/>
                    <a:pt x="2025" y="9233"/>
                    <a:pt x="5629" y="5629"/>
                  </a:cubicBezTo>
                  <a:cubicBezTo>
                    <a:pt x="9233" y="2025"/>
                    <a:pt x="14120" y="0"/>
                    <a:pt x="19217" y="0"/>
                  </a:cubicBezTo>
                  <a:close/>
                </a:path>
              </a:pathLst>
            </a:custGeom>
            <a:solidFill>
              <a:srgbClr val="FAFAFA"/>
            </a:solidFill>
            <a:ln w="95250" cap="rnd">
              <a:solidFill>
                <a:srgbClr val="04324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5336" cy="1869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7921" y="1152407"/>
            <a:ext cx="8332157" cy="2054097"/>
            <a:chOff x="0" y="0"/>
            <a:chExt cx="2194478" cy="5409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4478" cy="540997"/>
            </a:xfrm>
            <a:custGeom>
              <a:avLst/>
              <a:gdLst/>
              <a:ahLst/>
              <a:cxnLst/>
              <a:rect r="r" b="b" t="t" l="l"/>
              <a:pathLst>
                <a:path h="540997" w="2194478">
                  <a:moveTo>
                    <a:pt x="29733" y="0"/>
                  </a:moveTo>
                  <a:lnTo>
                    <a:pt x="2164745" y="0"/>
                  </a:lnTo>
                  <a:cubicBezTo>
                    <a:pt x="2172630" y="0"/>
                    <a:pt x="2180193" y="3133"/>
                    <a:pt x="2185769" y="8709"/>
                  </a:cubicBezTo>
                  <a:cubicBezTo>
                    <a:pt x="2191345" y="14285"/>
                    <a:pt x="2194478" y="21847"/>
                    <a:pt x="2194478" y="29733"/>
                  </a:cubicBezTo>
                  <a:lnTo>
                    <a:pt x="2194478" y="511264"/>
                  </a:lnTo>
                  <a:cubicBezTo>
                    <a:pt x="2194478" y="519149"/>
                    <a:pt x="2191345" y="526712"/>
                    <a:pt x="2185769" y="532288"/>
                  </a:cubicBezTo>
                  <a:cubicBezTo>
                    <a:pt x="2180193" y="537864"/>
                    <a:pt x="2172630" y="540997"/>
                    <a:pt x="2164745" y="540997"/>
                  </a:cubicBezTo>
                  <a:lnTo>
                    <a:pt x="29733" y="540997"/>
                  </a:lnTo>
                  <a:cubicBezTo>
                    <a:pt x="21847" y="540997"/>
                    <a:pt x="14285" y="537864"/>
                    <a:pt x="8709" y="532288"/>
                  </a:cubicBezTo>
                  <a:cubicBezTo>
                    <a:pt x="3133" y="526712"/>
                    <a:pt x="0" y="519149"/>
                    <a:pt x="0" y="511264"/>
                  </a:cubicBezTo>
                  <a:lnTo>
                    <a:pt x="0" y="29733"/>
                  </a:lnTo>
                  <a:cubicBezTo>
                    <a:pt x="0" y="21847"/>
                    <a:pt x="3133" y="14285"/>
                    <a:pt x="8709" y="8709"/>
                  </a:cubicBezTo>
                  <a:cubicBezTo>
                    <a:pt x="14285" y="3133"/>
                    <a:pt x="21847" y="0"/>
                    <a:pt x="29733" y="0"/>
                  </a:cubicBezTo>
                  <a:close/>
                </a:path>
              </a:pathLst>
            </a:custGeom>
            <a:solidFill>
              <a:srgbClr val="FAFAFA"/>
            </a:solidFill>
            <a:ln w="95250" cap="rnd">
              <a:solidFill>
                <a:srgbClr val="04324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94478" cy="579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029639" y="3601125"/>
            <a:ext cx="2746031" cy="274603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8900" y="88900"/>
              <a:ext cx="6172200" cy="6170939"/>
            </a:xfrm>
            <a:custGeom>
              <a:avLst/>
              <a:gdLst/>
              <a:ahLst/>
              <a:cxnLst/>
              <a:rect r="r" b="b" t="t" l="l"/>
              <a:pathLst>
                <a:path h="6170939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8"/>
              <a:stretch>
                <a:fillRect l="0" t="-25015" r="0" b="-2501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916832" y="3601125"/>
            <a:ext cx="2746031" cy="2746031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88900" y="88900"/>
              <a:ext cx="6172200" cy="6170939"/>
            </a:xfrm>
            <a:custGeom>
              <a:avLst/>
              <a:gdLst/>
              <a:ahLst/>
              <a:cxnLst/>
              <a:rect r="r" b="b" t="t" l="l"/>
              <a:pathLst>
                <a:path h="6170939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9"/>
              <a:stretch>
                <a:fillRect l="-49856" t="-67846" r="-138212" b="-2423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512330" y="3601125"/>
            <a:ext cx="2746031" cy="274603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88900" y="88900"/>
              <a:ext cx="6172200" cy="6170939"/>
            </a:xfrm>
            <a:custGeom>
              <a:avLst/>
              <a:gdLst/>
              <a:ahLst/>
              <a:cxnLst/>
              <a:rect r="r" b="b" t="t" l="l"/>
              <a:pathLst>
                <a:path h="6170939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10"/>
              <a:stretch>
                <a:fillRect l="-3881" t="-18092" r="-127660" b="-3630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4491581" y="6634813"/>
            <a:ext cx="2127464" cy="3137011"/>
          </a:xfrm>
          <a:custGeom>
            <a:avLst/>
            <a:gdLst/>
            <a:ahLst/>
            <a:cxnLst/>
            <a:rect r="r" b="b" t="t" l="l"/>
            <a:pathLst>
              <a:path h="3137011" w="2127464">
                <a:moveTo>
                  <a:pt x="0" y="0"/>
                </a:moveTo>
                <a:lnTo>
                  <a:pt x="2127464" y="0"/>
                </a:lnTo>
                <a:lnTo>
                  <a:pt x="2127464" y="3137011"/>
                </a:lnTo>
                <a:lnTo>
                  <a:pt x="0" y="31370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24376" y="6634813"/>
            <a:ext cx="2127464" cy="3137011"/>
          </a:xfrm>
          <a:custGeom>
            <a:avLst/>
            <a:gdLst/>
            <a:ahLst/>
            <a:cxnLst/>
            <a:rect r="r" b="b" t="t" l="l"/>
            <a:pathLst>
              <a:path h="3137011" w="2127464">
                <a:moveTo>
                  <a:pt x="0" y="0"/>
                </a:moveTo>
                <a:lnTo>
                  <a:pt x="2127463" y="0"/>
                </a:lnTo>
                <a:lnTo>
                  <a:pt x="2127463" y="3137011"/>
                </a:lnTo>
                <a:lnTo>
                  <a:pt x="0" y="31370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579775" y="-1355756"/>
            <a:ext cx="3673394" cy="4114800"/>
          </a:xfrm>
          <a:custGeom>
            <a:avLst/>
            <a:gdLst/>
            <a:ahLst/>
            <a:cxnLst/>
            <a:rect r="r" b="b" t="t" l="l"/>
            <a:pathLst>
              <a:path h="4114800" w="3673394">
                <a:moveTo>
                  <a:pt x="0" y="0"/>
                </a:moveTo>
                <a:lnTo>
                  <a:pt x="3673394" y="0"/>
                </a:lnTo>
                <a:lnTo>
                  <a:pt x="3673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117364" y="1723691"/>
            <a:ext cx="8053271" cy="103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6"/>
              </a:lnSpc>
              <a:spcBef>
                <a:spcPct val="0"/>
              </a:spcBef>
            </a:pPr>
            <a:r>
              <a:rPr lang="en-US" sz="7612" spc="433" strike="noStrike" u="none">
                <a:solidFill>
                  <a:srgbClr val="073443"/>
                </a:solidFill>
                <a:latin typeface="Bobby Jones"/>
                <a:ea typeface="Bobby Jones"/>
                <a:cs typeface="Bobby Jones"/>
                <a:sym typeface="Bobby Jones"/>
              </a:rPr>
              <a:t>BACKGROUND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85889" y="6634813"/>
            <a:ext cx="2689781" cy="198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7"/>
              </a:lnSpc>
            </a:pPr>
            <a:r>
              <a:rPr lang="en-US" sz="1695" strike="noStrike" u="none">
                <a:solidFill>
                  <a:srgbClr val="073443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Fusce gravida tellus a eros gravida iaculis. Nullam eget lorem rutrum, condimentum libero quis, varius nulla.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73082" y="6634813"/>
            <a:ext cx="2689781" cy="198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7"/>
              </a:lnSpc>
            </a:pPr>
            <a:r>
              <a:rPr lang="en-US" sz="1695" strike="noStrike" u="none">
                <a:solidFill>
                  <a:srgbClr val="073443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Fusce gravida tellus a eros gravida iaculis. Nullam eget lorem rutrum, condimentum libero quis, varius nulla.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68580" y="6634813"/>
            <a:ext cx="2689781" cy="198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7"/>
              </a:lnSpc>
            </a:pPr>
            <a:r>
              <a:rPr lang="en-US" sz="1695" strike="noStrike" u="none">
                <a:solidFill>
                  <a:srgbClr val="073443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Fusce gravida tellus a eros gravida iaculis. Nullam eget lorem rutrum, condimentum libero quis, varius nulla.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94339" y="1749804"/>
            <a:ext cx="11818890" cy="6432092"/>
            <a:chOff x="0" y="0"/>
            <a:chExt cx="3112794" cy="1694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2794" cy="1694049"/>
            </a:xfrm>
            <a:custGeom>
              <a:avLst/>
              <a:gdLst/>
              <a:ahLst/>
              <a:cxnLst/>
              <a:rect r="r" b="b" t="t" l="l"/>
              <a:pathLst>
                <a:path h="1694049" w="3112794">
                  <a:moveTo>
                    <a:pt x="20961" y="0"/>
                  </a:moveTo>
                  <a:lnTo>
                    <a:pt x="3091833" y="0"/>
                  </a:lnTo>
                  <a:cubicBezTo>
                    <a:pt x="3103409" y="0"/>
                    <a:pt x="3112794" y="9385"/>
                    <a:pt x="3112794" y="20961"/>
                  </a:cubicBezTo>
                  <a:lnTo>
                    <a:pt x="3112794" y="1673088"/>
                  </a:lnTo>
                  <a:cubicBezTo>
                    <a:pt x="3112794" y="1678647"/>
                    <a:pt x="3110586" y="1683979"/>
                    <a:pt x="3106655" y="1687910"/>
                  </a:cubicBezTo>
                  <a:cubicBezTo>
                    <a:pt x="3102724" y="1691841"/>
                    <a:pt x="3097392" y="1694049"/>
                    <a:pt x="3091833" y="1694049"/>
                  </a:cubicBezTo>
                  <a:lnTo>
                    <a:pt x="20961" y="1694049"/>
                  </a:lnTo>
                  <a:cubicBezTo>
                    <a:pt x="15402" y="1694049"/>
                    <a:pt x="10071" y="1691841"/>
                    <a:pt x="6139" y="1687910"/>
                  </a:cubicBezTo>
                  <a:cubicBezTo>
                    <a:pt x="2208" y="1683979"/>
                    <a:pt x="0" y="1678647"/>
                    <a:pt x="0" y="1673088"/>
                  </a:cubicBezTo>
                  <a:lnTo>
                    <a:pt x="0" y="20961"/>
                  </a:lnTo>
                  <a:cubicBezTo>
                    <a:pt x="0" y="15402"/>
                    <a:pt x="2208" y="10071"/>
                    <a:pt x="6139" y="6139"/>
                  </a:cubicBezTo>
                  <a:cubicBezTo>
                    <a:pt x="10071" y="2208"/>
                    <a:pt x="15402" y="0"/>
                    <a:pt x="20961" y="0"/>
                  </a:cubicBezTo>
                  <a:close/>
                </a:path>
              </a:pathLst>
            </a:custGeom>
            <a:solidFill>
              <a:srgbClr val="FAFAFA"/>
            </a:solidFill>
            <a:ln w="114300" cap="rnd">
              <a:solidFill>
                <a:srgbClr val="2F90DA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12794" cy="173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4178584" y="2645927"/>
            <a:ext cx="12536994" cy="4105154"/>
          </a:xfrm>
          <a:custGeom>
            <a:avLst/>
            <a:gdLst/>
            <a:ahLst/>
            <a:cxnLst/>
            <a:rect r="r" b="b" t="t" l="l"/>
            <a:pathLst>
              <a:path h="4105154" w="12536994">
                <a:moveTo>
                  <a:pt x="0" y="0"/>
                </a:moveTo>
                <a:lnTo>
                  <a:pt x="12536995" y="0"/>
                </a:lnTo>
                <a:lnTo>
                  <a:pt x="12536995" y="4105154"/>
                </a:lnTo>
                <a:lnTo>
                  <a:pt x="0" y="410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8957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981910" y="3541363"/>
            <a:ext cx="937556" cy="9375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90D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145"/>
                </a:lnSpc>
              </a:pPr>
              <a:r>
                <a:rPr lang="en-US" sz="3839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81910" y="5622189"/>
            <a:ext cx="937556" cy="9375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90D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145"/>
                </a:lnSpc>
              </a:pPr>
              <a:r>
                <a:rPr lang="en-US" sz="3839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02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6383713">
            <a:off x="3627954" y="708279"/>
            <a:ext cx="707911" cy="693753"/>
          </a:xfrm>
          <a:custGeom>
            <a:avLst/>
            <a:gdLst/>
            <a:ahLst/>
            <a:cxnLst/>
            <a:rect r="r" b="b" t="t" l="l"/>
            <a:pathLst>
              <a:path h="693753" w="707911">
                <a:moveTo>
                  <a:pt x="0" y="0"/>
                </a:moveTo>
                <a:lnTo>
                  <a:pt x="707912" y="0"/>
                </a:lnTo>
                <a:lnTo>
                  <a:pt x="707912" y="693753"/>
                </a:lnTo>
                <a:lnTo>
                  <a:pt x="0" y="69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74150" y="-420967"/>
            <a:ext cx="1820091" cy="1763833"/>
          </a:xfrm>
          <a:custGeom>
            <a:avLst/>
            <a:gdLst/>
            <a:ahLst/>
            <a:cxnLst/>
            <a:rect r="r" b="b" t="t" l="l"/>
            <a:pathLst>
              <a:path h="1763833" w="1820091">
                <a:moveTo>
                  <a:pt x="0" y="0"/>
                </a:moveTo>
                <a:lnTo>
                  <a:pt x="1820091" y="0"/>
                </a:lnTo>
                <a:lnTo>
                  <a:pt x="1820091" y="1763833"/>
                </a:lnTo>
                <a:lnTo>
                  <a:pt x="0" y="1763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383713">
            <a:off x="12436344" y="7562350"/>
            <a:ext cx="1270201" cy="1244797"/>
          </a:xfrm>
          <a:custGeom>
            <a:avLst/>
            <a:gdLst/>
            <a:ahLst/>
            <a:cxnLst/>
            <a:rect r="r" b="b" t="t" l="l"/>
            <a:pathLst>
              <a:path h="1244797" w="1270201">
                <a:moveTo>
                  <a:pt x="0" y="0"/>
                </a:moveTo>
                <a:lnTo>
                  <a:pt x="1270201" y="0"/>
                </a:lnTo>
                <a:lnTo>
                  <a:pt x="1270201" y="1244797"/>
                </a:lnTo>
                <a:lnTo>
                  <a:pt x="0" y="1244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64615" y="8450878"/>
            <a:ext cx="3789371" cy="3672245"/>
          </a:xfrm>
          <a:custGeom>
            <a:avLst/>
            <a:gdLst/>
            <a:ahLst/>
            <a:cxnLst/>
            <a:rect r="r" b="b" t="t" l="l"/>
            <a:pathLst>
              <a:path h="3672245" w="3789371">
                <a:moveTo>
                  <a:pt x="0" y="0"/>
                </a:moveTo>
                <a:lnTo>
                  <a:pt x="3789370" y="0"/>
                </a:lnTo>
                <a:lnTo>
                  <a:pt x="3789370" y="3672244"/>
                </a:lnTo>
                <a:lnTo>
                  <a:pt x="0" y="3672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-4719140" y="2426342"/>
            <a:ext cx="12536994" cy="4105154"/>
          </a:xfrm>
          <a:custGeom>
            <a:avLst/>
            <a:gdLst/>
            <a:ahLst/>
            <a:cxnLst/>
            <a:rect r="r" b="b" t="t" l="l"/>
            <a:pathLst>
              <a:path h="4105154" w="12536994">
                <a:moveTo>
                  <a:pt x="0" y="0"/>
                </a:moveTo>
                <a:lnTo>
                  <a:pt x="12536994" y="0"/>
                </a:lnTo>
                <a:lnTo>
                  <a:pt x="12536994" y="4105154"/>
                </a:lnTo>
                <a:lnTo>
                  <a:pt x="0" y="4105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89572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745120" y="6049617"/>
            <a:ext cx="3727581" cy="3024000"/>
          </a:xfrm>
          <a:custGeom>
            <a:avLst/>
            <a:gdLst/>
            <a:ahLst/>
            <a:cxnLst/>
            <a:rect r="r" b="b" t="t" l="l"/>
            <a:pathLst>
              <a:path h="3024000" w="3727581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178224" y="7263000"/>
            <a:ext cx="3727581" cy="3024000"/>
          </a:xfrm>
          <a:custGeom>
            <a:avLst/>
            <a:gdLst/>
            <a:ahLst/>
            <a:cxnLst/>
            <a:rect r="r" b="b" t="t" l="l"/>
            <a:pathLst>
              <a:path h="3024000" w="3727581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745120" y="-1051050"/>
            <a:ext cx="3727581" cy="3024000"/>
          </a:xfrm>
          <a:custGeom>
            <a:avLst/>
            <a:gdLst/>
            <a:ahLst/>
            <a:cxnLst/>
            <a:rect r="r" b="b" t="t" l="l"/>
            <a:pathLst>
              <a:path h="3024000" w="3727581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549175" y="1028700"/>
            <a:ext cx="2298624" cy="2590663"/>
          </a:xfrm>
          <a:custGeom>
            <a:avLst/>
            <a:gdLst/>
            <a:ahLst/>
            <a:cxnLst/>
            <a:rect r="r" b="b" t="t" l="l"/>
            <a:pathLst>
              <a:path h="2590663" w="2298624">
                <a:moveTo>
                  <a:pt x="0" y="0"/>
                </a:moveTo>
                <a:lnTo>
                  <a:pt x="2298624" y="0"/>
                </a:lnTo>
                <a:lnTo>
                  <a:pt x="2298624" y="2590663"/>
                </a:lnTo>
                <a:lnTo>
                  <a:pt x="0" y="25906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56866" y="4111850"/>
            <a:ext cx="8065890" cy="107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9"/>
              </a:lnSpc>
            </a:pPr>
            <a:r>
              <a:rPr lang="en-US" sz="2444" strike="noStrike" u="none">
                <a:solidFill>
                  <a:srgbClr val="073443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Fusce gravida tellus a eros gravida iaculis. Nullam eget lorem rutrum, condimentum libero quis, varius nulla.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01934" y="2294182"/>
            <a:ext cx="6267894" cy="988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7364" spc="419" strike="noStrike" u="none">
                <a:solidFill>
                  <a:srgbClr val="073443"/>
                </a:solidFill>
                <a:latin typeface="Bobby Jones"/>
                <a:ea typeface="Bobby Jones"/>
                <a:cs typeface="Bobby Jones"/>
                <a:sym typeface="Bobby Jones"/>
              </a:rPr>
              <a:t>DEFINITIONS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56866" y="3619767"/>
            <a:ext cx="1721545" cy="43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b="true" sz="2844">
                <a:solidFill>
                  <a:srgbClr val="0734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Elements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56866" y="5713102"/>
            <a:ext cx="8065890" cy="43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b="true" sz="2844">
                <a:solidFill>
                  <a:srgbClr val="0734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Laboratory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56866" y="6216961"/>
            <a:ext cx="8065890" cy="1081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09"/>
              </a:lnSpc>
              <a:spcBef>
                <a:spcPct val="0"/>
              </a:spcBef>
            </a:pPr>
            <a:r>
              <a:rPr lang="en-US" sz="2444" strike="noStrike" u="none">
                <a:solidFill>
                  <a:srgbClr val="073443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Fusce gravida tellus a eros gravida iaculis. Nullam eget lorem rutrum, condimentum libero quis, varius nulla.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90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0093" y="5123970"/>
            <a:ext cx="4492322" cy="3701510"/>
            <a:chOff x="0" y="0"/>
            <a:chExt cx="1183163" cy="974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3163" cy="974883"/>
            </a:xfrm>
            <a:custGeom>
              <a:avLst/>
              <a:gdLst/>
              <a:ahLst/>
              <a:cxnLst/>
              <a:rect r="r" b="b" t="t" l="l"/>
              <a:pathLst>
                <a:path h="974883" w="1183163">
                  <a:moveTo>
                    <a:pt x="55148" y="0"/>
                  </a:moveTo>
                  <a:lnTo>
                    <a:pt x="1128015" y="0"/>
                  </a:lnTo>
                  <a:cubicBezTo>
                    <a:pt x="1158472" y="0"/>
                    <a:pt x="1183163" y="24690"/>
                    <a:pt x="1183163" y="55148"/>
                  </a:cubicBezTo>
                  <a:lnTo>
                    <a:pt x="1183163" y="919736"/>
                  </a:lnTo>
                  <a:cubicBezTo>
                    <a:pt x="1183163" y="950193"/>
                    <a:pt x="1158472" y="974883"/>
                    <a:pt x="1128015" y="974883"/>
                  </a:cubicBezTo>
                  <a:lnTo>
                    <a:pt x="55148" y="974883"/>
                  </a:lnTo>
                  <a:cubicBezTo>
                    <a:pt x="24690" y="974883"/>
                    <a:pt x="0" y="950193"/>
                    <a:pt x="0" y="919736"/>
                  </a:cubicBezTo>
                  <a:lnTo>
                    <a:pt x="0" y="55148"/>
                  </a:lnTo>
                  <a:cubicBezTo>
                    <a:pt x="0" y="24690"/>
                    <a:pt x="24690" y="0"/>
                    <a:pt x="55148" y="0"/>
                  </a:cubicBezTo>
                  <a:close/>
                </a:path>
              </a:pathLst>
            </a:custGeom>
            <a:solidFill>
              <a:srgbClr val="FAFAFA"/>
            </a:solidFill>
            <a:ln w="114300" cap="rnd">
              <a:solidFill>
                <a:srgbClr val="6FB6E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83163" cy="1012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54766" y="-1333182"/>
            <a:ext cx="15824465" cy="13695355"/>
          </a:xfrm>
          <a:custGeom>
            <a:avLst/>
            <a:gdLst/>
            <a:ahLst/>
            <a:cxnLst/>
            <a:rect r="r" b="b" t="t" l="l"/>
            <a:pathLst>
              <a:path h="13695355" w="15824465">
                <a:moveTo>
                  <a:pt x="0" y="0"/>
                </a:moveTo>
                <a:lnTo>
                  <a:pt x="15824465" y="0"/>
                </a:lnTo>
                <a:lnTo>
                  <a:pt x="15824465" y="13695355"/>
                </a:lnTo>
                <a:lnTo>
                  <a:pt x="0" y="136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91208" y="3361825"/>
            <a:ext cx="1733637" cy="1531905"/>
          </a:xfrm>
          <a:custGeom>
            <a:avLst/>
            <a:gdLst/>
            <a:ahLst/>
            <a:cxnLst/>
            <a:rect r="r" b="b" t="t" l="l"/>
            <a:pathLst>
              <a:path h="1531905" w="1733637">
                <a:moveTo>
                  <a:pt x="0" y="0"/>
                </a:moveTo>
                <a:lnTo>
                  <a:pt x="1733637" y="0"/>
                </a:lnTo>
                <a:lnTo>
                  <a:pt x="1733637" y="1531905"/>
                </a:lnTo>
                <a:lnTo>
                  <a:pt x="0" y="1531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41268" y="-483300"/>
            <a:ext cx="3727581" cy="3024000"/>
          </a:xfrm>
          <a:custGeom>
            <a:avLst/>
            <a:gdLst/>
            <a:ahLst/>
            <a:cxnLst/>
            <a:rect r="r" b="b" t="t" l="l"/>
            <a:pathLst>
              <a:path h="3024000" w="3727581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67111" y="8522398"/>
            <a:ext cx="3727581" cy="3024000"/>
          </a:xfrm>
          <a:custGeom>
            <a:avLst/>
            <a:gdLst/>
            <a:ahLst/>
            <a:cxnLst/>
            <a:rect r="r" b="b" t="t" l="l"/>
            <a:pathLst>
              <a:path h="3024000" w="3727581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03452" y="3307912"/>
            <a:ext cx="1545603" cy="1528742"/>
          </a:xfrm>
          <a:custGeom>
            <a:avLst/>
            <a:gdLst/>
            <a:ahLst/>
            <a:cxnLst/>
            <a:rect r="r" b="b" t="t" l="l"/>
            <a:pathLst>
              <a:path h="1528742" w="1545603">
                <a:moveTo>
                  <a:pt x="0" y="0"/>
                </a:moveTo>
                <a:lnTo>
                  <a:pt x="1545603" y="0"/>
                </a:lnTo>
                <a:lnTo>
                  <a:pt x="1545603" y="1528741"/>
                </a:lnTo>
                <a:lnTo>
                  <a:pt x="0" y="15287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873684" y="1078335"/>
            <a:ext cx="4540632" cy="2054097"/>
            <a:chOff x="0" y="0"/>
            <a:chExt cx="1195887" cy="5409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95887" cy="540997"/>
            </a:xfrm>
            <a:custGeom>
              <a:avLst/>
              <a:gdLst/>
              <a:ahLst/>
              <a:cxnLst/>
              <a:rect r="r" b="b" t="t" l="l"/>
              <a:pathLst>
                <a:path h="540997" w="1195887">
                  <a:moveTo>
                    <a:pt x="54561" y="0"/>
                  </a:moveTo>
                  <a:lnTo>
                    <a:pt x="1141325" y="0"/>
                  </a:lnTo>
                  <a:cubicBezTo>
                    <a:pt x="1171459" y="0"/>
                    <a:pt x="1195887" y="24428"/>
                    <a:pt x="1195887" y="54561"/>
                  </a:cubicBezTo>
                  <a:lnTo>
                    <a:pt x="1195887" y="486436"/>
                  </a:lnTo>
                  <a:cubicBezTo>
                    <a:pt x="1195887" y="500906"/>
                    <a:pt x="1190138" y="514784"/>
                    <a:pt x="1179906" y="525016"/>
                  </a:cubicBezTo>
                  <a:cubicBezTo>
                    <a:pt x="1169674" y="535248"/>
                    <a:pt x="1155796" y="540997"/>
                    <a:pt x="1141325" y="540997"/>
                  </a:cubicBezTo>
                  <a:lnTo>
                    <a:pt x="54561" y="540997"/>
                  </a:lnTo>
                  <a:cubicBezTo>
                    <a:pt x="40091" y="540997"/>
                    <a:pt x="26213" y="535248"/>
                    <a:pt x="15981" y="525016"/>
                  </a:cubicBezTo>
                  <a:cubicBezTo>
                    <a:pt x="5748" y="514784"/>
                    <a:pt x="0" y="500906"/>
                    <a:pt x="0" y="486436"/>
                  </a:cubicBezTo>
                  <a:lnTo>
                    <a:pt x="0" y="54561"/>
                  </a:lnTo>
                  <a:cubicBezTo>
                    <a:pt x="0" y="40091"/>
                    <a:pt x="5748" y="26213"/>
                    <a:pt x="15981" y="15981"/>
                  </a:cubicBezTo>
                  <a:cubicBezTo>
                    <a:pt x="26213" y="5748"/>
                    <a:pt x="40091" y="0"/>
                    <a:pt x="54561" y="0"/>
                  </a:cubicBezTo>
                  <a:close/>
                </a:path>
              </a:pathLst>
            </a:custGeom>
            <a:solidFill>
              <a:srgbClr val="FAFAFA"/>
            </a:solidFill>
            <a:ln w="95250" cap="rnd">
              <a:solidFill>
                <a:srgbClr val="04324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95887" cy="579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96964" y="5123970"/>
            <a:ext cx="4492322" cy="3701510"/>
            <a:chOff x="0" y="0"/>
            <a:chExt cx="1183163" cy="9748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3163" cy="974883"/>
            </a:xfrm>
            <a:custGeom>
              <a:avLst/>
              <a:gdLst/>
              <a:ahLst/>
              <a:cxnLst/>
              <a:rect r="r" b="b" t="t" l="l"/>
              <a:pathLst>
                <a:path h="974883" w="1183163">
                  <a:moveTo>
                    <a:pt x="55148" y="0"/>
                  </a:moveTo>
                  <a:lnTo>
                    <a:pt x="1128015" y="0"/>
                  </a:lnTo>
                  <a:cubicBezTo>
                    <a:pt x="1158472" y="0"/>
                    <a:pt x="1183163" y="24690"/>
                    <a:pt x="1183163" y="55148"/>
                  </a:cubicBezTo>
                  <a:lnTo>
                    <a:pt x="1183163" y="919736"/>
                  </a:lnTo>
                  <a:cubicBezTo>
                    <a:pt x="1183163" y="950193"/>
                    <a:pt x="1158472" y="974883"/>
                    <a:pt x="1128015" y="974883"/>
                  </a:cubicBezTo>
                  <a:lnTo>
                    <a:pt x="55148" y="974883"/>
                  </a:lnTo>
                  <a:cubicBezTo>
                    <a:pt x="24690" y="974883"/>
                    <a:pt x="0" y="950193"/>
                    <a:pt x="0" y="919736"/>
                  </a:cubicBezTo>
                  <a:lnTo>
                    <a:pt x="0" y="55148"/>
                  </a:lnTo>
                  <a:cubicBezTo>
                    <a:pt x="0" y="24690"/>
                    <a:pt x="24690" y="0"/>
                    <a:pt x="55148" y="0"/>
                  </a:cubicBezTo>
                  <a:close/>
                </a:path>
              </a:pathLst>
            </a:custGeom>
            <a:solidFill>
              <a:srgbClr val="FAFAFA"/>
            </a:solidFill>
            <a:ln w="114300" cap="rnd">
              <a:solidFill>
                <a:srgbClr val="6FB6E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3163" cy="1012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966999" y="3307912"/>
            <a:ext cx="1329674" cy="1639732"/>
          </a:xfrm>
          <a:custGeom>
            <a:avLst/>
            <a:gdLst/>
            <a:ahLst/>
            <a:cxnLst/>
            <a:rect r="r" b="b" t="t" l="l"/>
            <a:pathLst>
              <a:path h="1639732" w="1329674">
                <a:moveTo>
                  <a:pt x="0" y="0"/>
                </a:moveTo>
                <a:lnTo>
                  <a:pt x="1329673" y="0"/>
                </a:lnTo>
                <a:lnTo>
                  <a:pt x="1329673" y="1639732"/>
                </a:lnTo>
                <a:lnTo>
                  <a:pt x="0" y="1639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265585" y="5123970"/>
            <a:ext cx="4492322" cy="3701510"/>
            <a:chOff x="0" y="0"/>
            <a:chExt cx="1183163" cy="9748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3163" cy="974883"/>
            </a:xfrm>
            <a:custGeom>
              <a:avLst/>
              <a:gdLst/>
              <a:ahLst/>
              <a:cxnLst/>
              <a:rect r="r" b="b" t="t" l="l"/>
              <a:pathLst>
                <a:path h="974883" w="1183163">
                  <a:moveTo>
                    <a:pt x="55148" y="0"/>
                  </a:moveTo>
                  <a:lnTo>
                    <a:pt x="1128015" y="0"/>
                  </a:lnTo>
                  <a:cubicBezTo>
                    <a:pt x="1158472" y="0"/>
                    <a:pt x="1183163" y="24690"/>
                    <a:pt x="1183163" y="55148"/>
                  </a:cubicBezTo>
                  <a:lnTo>
                    <a:pt x="1183163" y="919736"/>
                  </a:lnTo>
                  <a:cubicBezTo>
                    <a:pt x="1183163" y="950193"/>
                    <a:pt x="1158472" y="974883"/>
                    <a:pt x="1128015" y="974883"/>
                  </a:cubicBezTo>
                  <a:lnTo>
                    <a:pt x="55148" y="974883"/>
                  </a:lnTo>
                  <a:cubicBezTo>
                    <a:pt x="24690" y="974883"/>
                    <a:pt x="0" y="950193"/>
                    <a:pt x="0" y="919736"/>
                  </a:cubicBezTo>
                  <a:lnTo>
                    <a:pt x="0" y="55148"/>
                  </a:lnTo>
                  <a:cubicBezTo>
                    <a:pt x="0" y="24690"/>
                    <a:pt x="24690" y="0"/>
                    <a:pt x="55148" y="0"/>
                  </a:cubicBezTo>
                  <a:close/>
                </a:path>
              </a:pathLst>
            </a:custGeom>
            <a:solidFill>
              <a:srgbClr val="FAFAFA"/>
            </a:solidFill>
            <a:ln w="114300" cap="rnd">
              <a:solidFill>
                <a:srgbClr val="6FB6ED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83163" cy="1012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013127" y="1649620"/>
            <a:ext cx="4401189" cy="103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6"/>
              </a:lnSpc>
              <a:spcBef>
                <a:spcPct val="0"/>
              </a:spcBef>
            </a:pPr>
            <a:r>
              <a:rPr lang="en-US" sz="7612" spc="433">
                <a:solidFill>
                  <a:srgbClr val="073443"/>
                </a:solidFill>
                <a:latin typeface="Bobby Jones"/>
                <a:ea typeface="Bobby Jones"/>
                <a:cs typeface="Bobby Jones"/>
                <a:sym typeface="Bobby Jones"/>
              </a:rPr>
              <a:t>GOALS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28488" y="5514495"/>
            <a:ext cx="3586195" cy="305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8"/>
              </a:lnSpc>
            </a:pPr>
            <a:r>
              <a:rPr lang="en-US" sz="2544" strike="noStrike" u="none">
                <a:solidFill>
                  <a:srgbClr val="04324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Fusce gravida tellus a eros gravida iaculis. Nullam eget lorem rutrum, condimentum libero quis, varius nulla.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95359" y="5514495"/>
            <a:ext cx="3586195" cy="305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8"/>
              </a:lnSpc>
            </a:pPr>
            <a:r>
              <a:rPr lang="en-US" sz="2544" strike="noStrike" u="none">
                <a:solidFill>
                  <a:srgbClr val="04324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Fusce gravida tellus a eros gravida iaculis. Nullam eget lorem rutrum, condimentum libero quis, varius nulla.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63980" y="5514495"/>
            <a:ext cx="3586195" cy="305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8"/>
              </a:lnSpc>
            </a:pPr>
            <a:r>
              <a:rPr lang="en-US" sz="2544" strike="noStrike" u="none">
                <a:solidFill>
                  <a:srgbClr val="04324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Fusce gravida tellus a eros gravida iaculis. Nullam eget lorem rutrum, condimentum libero quis, varius nulla.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DAG_8Wz3fLk</dc:identifier>
  <dcterms:modified xsi:type="dcterms:W3CDTF">2011-08-01T06:04:30Z</dcterms:modified>
  <cp:revision>1</cp:revision>
  <dc:title>Blue and White Doodle Playful Science Project Presentation</dc:title>
</cp:coreProperties>
</file>